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</p:sldIdLst>
  <p:sldSz cx="5580063" cy="8099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4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>
        <p:scale>
          <a:sx n="100" d="100"/>
          <a:sy n="100" d="100"/>
        </p:scale>
        <p:origin x="3042" y="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505" y="1325531"/>
            <a:ext cx="4743054" cy="2819800"/>
          </a:xfrm>
        </p:spPr>
        <p:txBody>
          <a:bodyPr anchor="b"/>
          <a:lstStyle>
            <a:lvl1pPr algn="ctr">
              <a:defRPr sz="3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508" y="4254073"/>
            <a:ext cx="4185047" cy="1955486"/>
          </a:xfrm>
        </p:spPr>
        <p:txBody>
          <a:bodyPr/>
          <a:lstStyle>
            <a:lvl1pPr marL="0" indent="0" algn="ctr">
              <a:buNone/>
              <a:defRPr sz="1464"/>
            </a:lvl1pPr>
            <a:lvl2pPr marL="278983" indent="0" algn="ctr">
              <a:buNone/>
              <a:defRPr sz="1220"/>
            </a:lvl2pPr>
            <a:lvl3pPr marL="557967" indent="0" algn="ctr">
              <a:buNone/>
              <a:defRPr sz="1098"/>
            </a:lvl3pPr>
            <a:lvl4pPr marL="836950" indent="0" algn="ctr">
              <a:buNone/>
              <a:defRPr sz="976"/>
            </a:lvl4pPr>
            <a:lvl5pPr marL="1115934" indent="0" algn="ctr">
              <a:buNone/>
              <a:defRPr sz="976"/>
            </a:lvl5pPr>
            <a:lvl6pPr marL="1394917" indent="0" algn="ctr">
              <a:buNone/>
              <a:defRPr sz="976"/>
            </a:lvl6pPr>
            <a:lvl7pPr marL="1673901" indent="0" algn="ctr">
              <a:buNone/>
              <a:defRPr sz="976"/>
            </a:lvl7pPr>
            <a:lvl8pPr marL="1952884" indent="0" algn="ctr">
              <a:buNone/>
              <a:defRPr sz="976"/>
            </a:lvl8pPr>
            <a:lvl9pPr marL="2231868" indent="0" algn="ctr">
              <a:buNone/>
              <a:defRPr sz="9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9360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928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93233" y="431220"/>
            <a:ext cx="1203201" cy="6863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3630" y="431220"/>
            <a:ext cx="3539852" cy="6863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830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010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724" y="2019234"/>
            <a:ext cx="4812804" cy="3369135"/>
          </a:xfrm>
        </p:spPr>
        <p:txBody>
          <a:bodyPr anchor="b"/>
          <a:lstStyle>
            <a:lvl1pPr>
              <a:defRPr sz="3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724" y="5420242"/>
            <a:ext cx="4812804" cy="1771749"/>
          </a:xfrm>
        </p:spPr>
        <p:txBody>
          <a:bodyPr/>
          <a:lstStyle>
            <a:lvl1pPr marL="0" indent="0">
              <a:buNone/>
              <a:defRPr sz="1464">
                <a:solidFill>
                  <a:schemeClr val="tx1"/>
                </a:solidFill>
              </a:defRPr>
            </a:lvl1pPr>
            <a:lvl2pPr marL="278983" indent="0">
              <a:buNone/>
              <a:defRPr sz="1220">
                <a:solidFill>
                  <a:schemeClr val="tx1">
                    <a:tint val="75000"/>
                  </a:schemeClr>
                </a:solidFill>
              </a:defRPr>
            </a:lvl2pPr>
            <a:lvl3pPr marL="557967" indent="0">
              <a:buNone/>
              <a:defRPr sz="1098">
                <a:solidFill>
                  <a:schemeClr val="tx1">
                    <a:tint val="75000"/>
                  </a:schemeClr>
                </a:solidFill>
              </a:defRPr>
            </a:lvl3pPr>
            <a:lvl4pPr marL="836950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4pPr>
            <a:lvl5pPr marL="1115934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5pPr>
            <a:lvl6pPr marL="1394917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6pPr>
            <a:lvl7pPr marL="1673901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7pPr>
            <a:lvl8pPr marL="1952884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8pPr>
            <a:lvl9pPr marL="2231868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267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3629" y="2156097"/>
            <a:ext cx="2371527" cy="51390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24907" y="2156097"/>
            <a:ext cx="2371527" cy="51390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1174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431221"/>
            <a:ext cx="4812804" cy="156551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4357" y="1985485"/>
            <a:ext cx="2360628" cy="973055"/>
          </a:xfrm>
        </p:spPr>
        <p:txBody>
          <a:bodyPr anchor="b"/>
          <a:lstStyle>
            <a:lvl1pPr marL="0" indent="0">
              <a:buNone/>
              <a:defRPr sz="1464" b="1"/>
            </a:lvl1pPr>
            <a:lvl2pPr marL="278983" indent="0">
              <a:buNone/>
              <a:defRPr sz="1220" b="1"/>
            </a:lvl2pPr>
            <a:lvl3pPr marL="557967" indent="0">
              <a:buNone/>
              <a:defRPr sz="1098" b="1"/>
            </a:lvl3pPr>
            <a:lvl4pPr marL="836950" indent="0">
              <a:buNone/>
              <a:defRPr sz="976" b="1"/>
            </a:lvl4pPr>
            <a:lvl5pPr marL="1115934" indent="0">
              <a:buNone/>
              <a:defRPr sz="976" b="1"/>
            </a:lvl5pPr>
            <a:lvl6pPr marL="1394917" indent="0">
              <a:buNone/>
              <a:defRPr sz="976" b="1"/>
            </a:lvl6pPr>
            <a:lvl7pPr marL="1673901" indent="0">
              <a:buNone/>
              <a:defRPr sz="976" b="1"/>
            </a:lvl7pPr>
            <a:lvl8pPr marL="1952884" indent="0">
              <a:buNone/>
              <a:defRPr sz="976" b="1"/>
            </a:lvl8pPr>
            <a:lvl9pPr marL="2231868" indent="0">
              <a:buNone/>
              <a:defRPr sz="9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357" y="2958540"/>
            <a:ext cx="2360628" cy="43515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24907" y="1985485"/>
            <a:ext cx="2372254" cy="973055"/>
          </a:xfrm>
        </p:spPr>
        <p:txBody>
          <a:bodyPr anchor="b"/>
          <a:lstStyle>
            <a:lvl1pPr marL="0" indent="0">
              <a:buNone/>
              <a:defRPr sz="1464" b="1"/>
            </a:lvl1pPr>
            <a:lvl2pPr marL="278983" indent="0">
              <a:buNone/>
              <a:defRPr sz="1220" b="1"/>
            </a:lvl2pPr>
            <a:lvl3pPr marL="557967" indent="0">
              <a:buNone/>
              <a:defRPr sz="1098" b="1"/>
            </a:lvl3pPr>
            <a:lvl4pPr marL="836950" indent="0">
              <a:buNone/>
              <a:defRPr sz="976" b="1"/>
            </a:lvl4pPr>
            <a:lvl5pPr marL="1115934" indent="0">
              <a:buNone/>
              <a:defRPr sz="976" b="1"/>
            </a:lvl5pPr>
            <a:lvl6pPr marL="1394917" indent="0">
              <a:buNone/>
              <a:defRPr sz="976" b="1"/>
            </a:lvl6pPr>
            <a:lvl7pPr marL="1673901" indent="0">
              <a:buNone/>
              <a:defRPr sz="976" b="1"/>
            </a:lvl7pPr>
            <a:lvl8pPr marL="1952884" indent="0">
              <a:buNone/>
              <a:defRPr sz="976" b="1"/>
            </a:lvl8pPr>
            <a:lvl9pPr marL="2231868" indent="0">
              <a:buNone/>
              <a:defRPr sz="9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24907" y="2958540"/>
            <a:ext cx="2372254" cy="43515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25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403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031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539962"/>
            <a:ext cx="1799716" cy="1889866"/>
          </a:xfrm>
        </p:spPr>
        <p:txBody>
          <a:bodyPr anchor="b"/>
          <a:lstStyle>
            <a:lvl1pPr>
              <a:defRPr sz="19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2254" y="1166169"/>
            <a:ext cx="2824907" cy="5755841"/>
          </a:xfrm>
        </p:spPr>
        <p:txBody>
          <a:bodyPr/>
          <a:lstStyle>
            <a:lvl1pPr>
              <a:defRPr sz="1953"/>
            </a:lvl1pPr>
            <a:lvl2pPr>
              <a:defRPr sz="1709"/>
            </a:lvl2pPr>
            <a:lvl3pPr>
              <a:defRPr sz="1464"/>
            </a:lvl3pPr>
            <a:lvl4pPr>
              <a:defRPr sz="1220"/>
            </a:lvl4pPr>
            <a:lvl5pPr>
              <a:defRPr sz="1220"/>
            </a:lvl5pPr>
            <a:lvl6pPr>
              <a:defRPr sz="1220"/>
            </a:lvl6pPr>
            <a:lvl7pPr>
              <a:defRPr sz="1220"/>
            </a:lvl7pPr>
            <a:lvl8pPr>
              <a:defRPr sz="1220"/>
            </a:lvl8pPr>
            <a:lvl9pPr>
              <a:defRPr sz="12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356" y="2429828"/>
            <a:ext cx="1799716" cy="4501556"/>
          </a:xfrm>
        </p:spPr>
        <p:txBody>
          <a:bodyPr/>
          <a:lstStyle>
            <a:lvl1pPr marL="0" indent="0">
              <a:buNone/>
              <a:defRPr sz="976"/>
            </a:lvl1pPr>
            <a:lvl2pPr marL="278983" indent="0">
              <a:buNone/>
              <a:defRPr sz="854"/>
            </a:lvl2pPr>
            <a:lvl3pPr marL="557967" indent="0">
              <a:buNone/>
              <a:defRPr sz="732"/>
            </a:lvl3pPr>
            <a:lvl4pPr marL="836950" indent="0">
              <a:buNone/>
              <a:defRPr sz="610"/>
            </a:lvl4pPr>
            <a:lvl5pPr marL="1115934" indent="0">
              <a:buNone/>
              <a:defRPr sz="610"/>
            </a:lvl5pPr>
            <a:lvl6pPr marL="1394917" indent="0">
              <a:buNone/>
              <a:defRPr sz="610"/>
            </a:lvl6pPr>
            <a:lvl7pPr marL="1673901" indent="0">
              <a:buNone/>
              <a:defRPr sz="610"/>
            </a:lvl7pPr>
            <a:lvl8pPr marL="1952884" indent="0">
              <a:buNone/>
              <a:defRPr sz="610"/>
            </a:lvl8pPr>
            <a:lvl9pPr marL="2231868" indent="0">
              <a:buNone/>
              <a:defRPr sz="6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4431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539962"/>
            <a:ext cx="1799716" cy="1889866"/>
          </a:xfrm>
        </p:spPr>
        <p:txBody>
          <a:bodyPr anchor="b"/>
          <a:lstStyle>
            <a:lvl1pPr>
              <a:defRPr sz="19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2254" y="1166169"/>
            <a:ext cx="2824907" cy="5755841"/>
          </a:xfrm>
        </p:spPr>
        <p:txBody>
          <a:bodyPr anchor="t"/>
          <a:lstStyle>
            <a:lvl1pPr marL="0" indent="0">
              <a:buNone/>
              <a:defRPr sz="1953"/>
            </a:lvl1pPr>
            <a:lvl2pPr marL="278983" indent="0">
              <a:buNone/>
              <a:defRPr sz="1709"/>
            </a:lvl2pPr>
            <a:lvl3pPr marL="557967" indent="0">
              <a:buNone/>
              <a:defRPr sz="1464"/>
            </a:lvl3pPr>
            <a:lvl4pPr marL="836950" indent="0">
              <a:buNone/>
              <a:defRPr sz="1220"/>
            </a:lvl4pPr>
            <a:lvl5pPr marL="1115934" indent="0">
              <a:buNone/>
              <a:defRPr sz="1220"/>
            </a:lvl5pPr>
            <a:lvl6pPr marL="1394917" indent="0">
              <a:buNone/>
              <a:defRPr sz="1220"/>
            </a:lvl6pPr>
            <a:lvl7pPr marL="1673901" indent="0">
              <a:buNone/>
              <a:defRPr sz="1220"/>
            </a:lvl7pPr>
            <a:lvl8pPr marL="1952884" indent="0">
              <a:buNone/>
              <a:defRPr sz="1220"/>
            </a:lvl8pPr>
            <a:lvl9pPr marL="2231868" indent="0">
              <a:buNone/>
              <a:defRPr sz="12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356" y="2429828"/>
            <a:ext cx="1799716" cy="4501556"/>
          </a:xfrm>
        </p:spPr>
        <p:txBody>
          <a:bodyPr/>
          <a:lstStyle>
            <a:lvl1pPr marL="0" indent="0">
              <a:buNone/>
              <a:defRPr sz="976"/>
            </a:lvl1pPr>
            <a:lvl2pPr marL="278983" indent="0">
              <a:buNone/>
              <a:defRPr sz="854"/>
            </a:lvl2pPr>
            <a:lvl3pPr marL="557967" indent="0">
              <a:buNone/>
              <a:defRPr sz="732"/>
            </a:lvl3pPr>
            <a:lvl4pPr marL="836950" indent="0">
              <a:buNone/>
              <a:defRPr sz="610"/>
            </a:lvl4pPr>
            <a:lvl5pPr marL="1115934" indent="0">
              <a:buNone/>
              <a:defRPr sz="610"/>
            </a:lvl5pPr>
            <a:lvl6pPr marL="1394917" indent="0">
              <a:buNone/>
              <a:defRPr sz="610"/>
            </a:lvl6pPr>
            <a:lvl7pPr marL="1673901" indent="0">
              <a:buNone/>
              <a:defRPr sz="610"/>
            </a:lvl7pPr>
            <a:lvl8pPr marL="1952884" indent="0">
              <a:buNone/>
              <a:defRPr sz="610"/>
            </a:lvl8pPr>
            <a:lvl9pPr marL="2231868" indent="0">
              <a:buNone/>
              <a:defRPr sz="6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95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3630" y="431221"/>
            <a:ext cx="4812804" cy="15655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630" y="2156097"/>
            <a:ext cx="4812804" cy="5139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3629" y="7506969"/>
            <a:ext cx="1255514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48396" y="7506969"/>
            <a:ext cx="1883271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920" y="7506969"/>
            <a:ext cx="1255514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5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557967" rtl="0" eaLnBrk="1" latinLnBrk="0" hangingPunct="1">
        <a:lnSpc>
          <a:spcPct val="90000"/>
        </a:lnSpc>
        <a:spcBef>
          <a:spcPct val="0"/>
        </a:spcBef>
        <a:buNone/>
        <a:defRPr sz="26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9492" indent="-139492" algn="l" defTabSz="557967" rtl="0" eaLnBrk="1" latinLnBrk="0" hangingPunct="1">
        <a:lnSpc>
          <a:spcPct val="90000"/>
        </a:lnSpc>
        <a:spcBef>
          <a:spcPts val="610"/>
        </a:spcBef>
        <a:buFont typeface="Arial" panose="020B0604020202020204" pitchFamily="34" charset="0"/>
        <a:buChar char="•"/>
        <a:defRPr sz="1709" kern="1200">
          <a:solidFill>
            <a:schemeClr val="tx1"/>
          </a:solidFill>
          <a:latin typeface="+mn-lt"/>
          <a:ea typeface="+mn-ea"/>
          <a:cs typeface="+mn-cs"/>
        </a:defRPr>
      </a:lvl1pPr>
      <a:lvl2pPr marL="418475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2pPr>
      <a:lvl3pPr marL="69745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220" kern="1200">
          <a:solidFill>
            <a:schemeClr val="tx1"/>
          </a:solidFill>
          <a:latin typeface="+mn-lt"/>
          <a:ea typeface="+mn-ea"/>
          <a:cs typeface="+mn-cs"/>
        </a:defRPr>
      </a:lvl3pPr>
      <a:lvl4pPr marL="976442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4pPr>
      <a:lvl5pPr marL="1255425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5pPr>
      <a:lvl6pPr marL="153440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6pPr>
      <a:lvl7pPr marL="1813392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7pPr>
      <a:lvl8pPr marL="2092376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8pPr>
      <a:lvl9pPr marL="237135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1pPr>
      <a:lvl2pPr marL="278983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2pPr>
      <a:lvl3pPr marL="557967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3pPr>
      <a:lvl4pPr marL="836950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4pPr>
      <a:lvl5pPr marL="1115934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5pPr>
      <a:lvl6pPr marL="1394917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6pPr>
      <a:lvl7pPr marL="1673901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7pPr>
      <a:lvl8pPr marL="1952884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8pPr>
      <a:lvl9pPr marL="2231868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400699C4-8E69-4FFE-8F5B-D3ECBD27AD16}"/>
              </a:ext>
            </a:extLst>
          </p:cNvPr>
          <p:cNvSpPr txBox="1"/>
          <p:nvPr/>
        </p:nvSpPr>
        <p:spPr>
          <a:xfrm rot="16200000">
            <a:off x="-832525" y="4764375"/>
            <a:ext cx="2029567" cy="21544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Probabilities of not exceeding 10 mm /12h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515B899-C7CD-4C6F-9C34-9AF9F7523257}"/>
              </a:ext>
            </a:extLst>
          </p:cNvPr>
          <p:cNvSpPr txBox="1"/>
          <p:nvPr/>
        </p:nvSpPr>
        <p:spPr>
          <a:xfrm rot="16200000">
            <a:off x="-34374" y="4184344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2018/06/10 00 UTC</a:t>
            </a:r>
          </a:p>
          <a:p>
            <a:pPr algn="ctr"/>
            <a:r>
              <a:rPr lang="en-GB" sz="800" dirty="0"/>
              <a:t>(t+24,t+36), DAY 2 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28F8201-7C43-4FCE-8170-417B673726A7}"/>
              </a:ext>
            </a:extLst>
          </p:cNvPr>
          <p:cNvSpPr txBox="1"/>
          <p:nvPr/>
        </p:nvSpPr>
        <p:spPr>
          <a:xfrm>
            <a:off x="646348" y="3641870"/>
            <a:ext cx="14299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ecPoint – Rainfall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B94878B-3F82-46E4-9D42-455D7DF9B11E}"/>
              </a:ext>
            </a:extLst>
          </p:cNvPr>
          <p:cNvSpPr txBox="1"/>
          <p:nvPr/>
        </p:nvSpPr>
        <p:spPr>
          <a:xfrm>
            <a:off x="2106468" y="3641870"/>
            <a:ext cx="1429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Raw ENS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8908799-3939-46F6-8F7F-0CA6B690F133}"/>
              </a:ext>
            </a:extLst>
          </p:cNvPr>
          <p:cNvSpPr/>
          <p:nvPr/>
        </p:nvSpPr>
        <p:spPr>
          <a:xfrm>
            <a:off x="3572113" y="3852480"/>
            <a:ext cx="1429920" cy="99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Would be nice to have.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939E48B-D0B4-4C71-869D-2CB5E1144D87}"/>
              </a:ext>
            </a:extLst>
          </p:cNvPr>
          <p:cNvSpPr txBox="1"/>
          <p:nvPr/>
        </p:nvSpPr>
        <p:spPr>
          <a:xfrm>
            <a:off x="3562033" y="3641870"/>
            <a:ext cx="1429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AROME (2.5km, OMSZ)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EA10AE4-1258-41DD-B7FD-2CE43E4986CA}"/>
              </a:ext>
            </a:extLst>
          </p:cNvPr>
          <p:cNvGrpSpPr/>
          <p:nvPr/>
        </p:nvGrpSpPr>
        <p:grpSpPr>
          <a:xfrm>
            <a:off x="5019260" y="4266808"/>
            <a:ext cx="498342" cy="3332258"/>
            <a:chOff x="4848742" y="1114235"/>
            <a:chExt cx="498342" cy="3241809"/>
          </a:xfrm>
        </p:grpSpPr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1FBDA355-D56B-4C3F-B35A-A67DCBF667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86973" t="19584" r="4390" b="4720"/>
            <a:stretch/>
          </p:blipFill>
          <p:spPr>
            <a:xfrm>
              <a:off x="4848742" y="1269999"/>
              <a:ext cx="498342" cy="3086045"/>
            </a:xfrm>
            <a:prstGeom prst="rect">
              <a:avLst/>
            </a:prstGeom>
          </p:spPr>
        </p:pic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67A5109-4CF7-4808-95C3-CB311605D4B9}"/>
                </a:ext>
              </a:extLst>
            </p:cNvPr>
            <p:cNvSpPr txBox="1"/>
            <p:nvPr/>
          </p:nvSpPr>
          <p:spPr>
            <a:xfrm>
              <a:off x="4858821" y="1114235"/>
              <a:ext cx="48826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 dirty="0"/>
                <a:t>[%]</a:t>
              </a:r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EC5DFB10-1743-4E4A-A2EB-95C2E4D06CFB}"/>
              </a:ext>
            </a:extLst>
          </p:cNvPr>
          <p:cNvSpPr txBox="1"/>
          <p:nvPr/>
        </p:nvSpPr>
        <p:spPr>
          <a:xfrm rot="16200000">
            <a:off x="-34374" y="5216235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2018/06/08 00 UTC</a:t>
            </a:r>
          </a:p>
          <a:p>
            <a:pPr algn="ctr"/>
            <a:r>
              <a:rPr lang="en-GB" sz="800" dirty="0"/>
              <a:t>(t+72,t+84), DAY 4 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30DE60A-1F19-4A57-B8B6-5085FC0F82C0}"/>
              </a:ext>
            </a:extLst>
          </p:cNvPr>
          <p:cNvSpPr txBox="1"/>
          <p:nvPr/>
        </p:nvSpPr>
        <p:spPr>
          <a:xfrm rot="16200000">
            <a:off x="-34374" y="6311131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2018/06/10 00 UTC</a:t>
            </a:r>
          </a:p>
          <a:p>
            <a:pPr algn="ctr"/>
            <a:r>
              <a:rPr lang="en-GB" sz="800" dirty="0"/>
              <a:t>(t+24,t+36), DAY 2 </a:t>
            </a:r>
          </a:p>
        </p:txBody>
      </p:sp>
      <p:pic>
        <p:nvPicPr>
          <p:cNvPr id="98" name="Graphic 97">
            <a:extLst>
              <a:ext uri="{FF2B5EF4-FFF2-40B4-BE49-F238E27FC236}">
                <a16:creationId xmlns:a16="http://schemas.microsoft.com/office/drawing/2014/main" id="{B5ADE680-ECA3-4320-9913-5AD866395D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7243" t="19584" r="15944" b="4720"/>
          <a:stretch/>
        </p:blipFill>
        <p:spPr>
          <a:xfrm>
            <a:off x="646349" y="7010932"/>
            <a:ext cx="1440000" cy="1002734"/>
          </a:xfrm>
          <a:prstGeom prst="rect">
            <a:avLst/>
          </a:prstGeom>
        </p:spPr>
      </p:pic>
      <p:pic>
        <p:nvPicPr>
          <p:cNvPr id="99" name="Graphic 98">
            <a:extLst>
              <a:ext uri="{FF2B5EF4-FFF2-40B4-BE49-F238E27FC236}">
                <a16:creationId xmlns:a16="http://schemas.microsoft.com/office/drawing/2014/main" id="{46AEA5B7-516A-4DC8-922F-77B4176D1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243" t="19584" r="15944" b="4720"/>
          <a:stretch/>
        </p:blipFill>
        <p:spPr>
          <a:xfrm>
            <a:off x="646349" y="5979041"/>
            <a:ext cx="1440000" cy="1002734"/>
          </a:xfrm>
          <a:prstGeom prst="rect">
            <a:avLst/>
          </a:prstGeom>
        </p:spPr>
      </p:pic>
      <p:pic>
        <p:nvPicPr>
          <p:cNvPr id="100" name="Graphic 99">
            <a:extLst>
              <a:ext uri="{FF2B5EF4-FFF2-40B4-BE49-F238E27FC236}">
                <a16:creationId xmlns:a16="http://schemas.microsoft.com/office/drawing/2014/main" id="{E2798D5A-F76F-46BF-8FF7-CE4C61BF7B1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7243" t="19584" r="15944" b="4720"/>
          <a:stretch/>
        </p:blipFill>
        <p:spPr>
          <a:xfrm>
            <a:off x="2106468" y="7010933"/>
            <a:ext cx="1440000" cy="1002733"/>
          </a:xfrm>
          <a:prstGeom prst="rect">
            <a:avLst/>
          </a:prstGeom>
        </p:spPr>
      </p:pic>
      <p:pic>
        <p:nvPicPr>
          <p:cNvPr id="101" name="Graphic 100">
            <a:extLst>
              <a:ext uri="{FF2B5EF4-FFF2-40B4-BE49-F238E27FC236}">
                <a16:creationId xmlns:a16="http://schemas.microsoft.com/office/drawing/2014/main" id="{695FE8D2-7DE7-405E-8D57-D8CCF0AB69A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7243" t="19584" r="15944" b="4720"/>
          <a:stretch/>
        </p:blipFill>
        <p:spPr>
          <a:xfrm>
            <a:off x="2106468" y="5979042"/>
            <a:ext cx="1440000" cy="1002733"/>
          </a:xfrm>
          <a:prstGeom prst="rect">
            <a:avLst/>
          </a:prstGeom>
        </p:spPr>
      </p:pic>
      <p:sp>
        <p:nvSpPr>
          <p:cNvPr id="103" name="TextBox 102">
            <a:extLst>
              <a:ext uri="{FF2B5EF4-FFF2-40B4-BE49-F238E27FC236}">
                <a16:creationId xmlns:a16="http://schemas.microsoft.com/office/drawing/2014/main" id="{40AA7886-4647-443F-B5AA-D3444B0DCCE2}"/>
              </a:ext>
            </a:extLst>
          </p:cNvPr>
          <p:cNvSpPr txBox="1"/>
          <p:nvPr/>
        </p:nvSpPr>
        <p:spPr>
          <a:xfrm rot="16200000">
            <a:off x="-34374" y="7343022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2018/06/08 00 UTC</a:t>
            </a:r>
          </a:p>
          <a:p>
            <a:pPr algn="ctr"/>
            <a:r>
              <a:rPr lang="en-GB" sz="800" dirty="0"/>
              <a:t>(t+72,t+84), DAY 4 </a:t>
            </a:r>
          </a:p>
        </p:txBody>
      </p:sp>
      <p:pic>
        <p:nvPicPr>
          <p:cNvPr id="104" name="Graphic 103">
            <a:extLst>
              <a:ext uri="{FF2B5EF4-FFF2-40B4-BE49-F238E27FC236}">
                <a16:creationId xmlns:a16="http://schemas.microsoft.com/office/drawing/2014/main" id="{C0820E80-B2A8-493E-BADE-D84048068F7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7243" t="19584" r="15944" b="4720"/>
          <a:stretch/>
        </p:blipFill>
        <p:spPr>
          <a:xfrm>
            <a:off x="646348" y="4884281"/>
            <a:ext cx="1440000" cy="1002733"/>
          </a:xfrm>
          <a:prstGeom prst="rect">
            <a:avLst/>
          </a:prstGeom>
        </p:spPr>
      </p:pic>
      <p:pic>
        <p:nvPicPr>
          <p:cNvPr id="105" name="Graphic 104">
            <a:extLst>
              <a:ext uri="{FF2B5EF4-FFF2-40B4-BE49-F238E27FC236}">
                <a16:creationId xmlns:a16="http://schemas.microsoft.com/office/drawing/2014/main" id="{C680A9F5-4FC8-4075-9707-7B50A52054F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7243" t="19584" r="15944" b="4720"/>
          <a:stretch/>
        </p:blipFill>
        <p:spPr>
          <a:xfrm>
            <a:off x="636269" y="3849003"/>
            <a:ext cx="1440000" cy="1002733"/>
          </a:xfrm>
          <a:prstGeom prst="rect">
            <a:avLst/>
          </a:prstGeom>
        </p:spPr>
      </p:pic>
      <p:pic>
        <p:nvPicPr>
          <p:cNvPr id="106" name="Graphic 105">
            <a:extLst>
              <a:ext uri="{FF2B5EF4-FFF2-40B4-BE49-F238E27FC236}">
                <a16:creationId xmlns:a16="http://schemas.microsoft.com/office/drawing/2014/main" id="{A6B70472-0E03-464A-BA49-BFF52D6D18FE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7243" t="19584" r="15944" b="4720"/>
          <a:stretch/>
        </p:blipFill>
        <p:spPr>
          <a:xfrm>
            <a:off x="2106468" y="4884146"/>
            <a:ext cx="1440000" cy="1002733"/>
          </a:xfrm>
          <a:prstGeom prst="rect">
            <a:avLst/>
          </a:prstGeom>
        </p:spPr>
      </p:pic>
      <p:pic>
        <p:nvPicPr>
          <p:cNvPr id="107" name="Graphic 106">
            <a:extLst>
              <a:ext uri="{FF2B5EF4-FFF2-40B4-BE49-F238E27FC236}">
                <a16:creationId xmlns:a16="http://schemas.microsoft.com/office/drawing/2014/main" id="{C6CB5BCF-8D26-4792-952D-55AEE0D23835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 l="7243" t="19584" r="15944" b="4720"/>
          <a:stretch/>
        </p:blipFill>
        <p:spPr>
          <a:xfrm>
            <a:off x="2106468" y="3849002"/>
            <a:ext cx="1440000" cy="1002733"/>
          </a:xfrm>
          <a:prstGeom prst="rect">
            <a:avLst/>
          </a:prstGeom>
        </p:spPr>
      </p:pic>
      <p:pic>
        <p:nvPicPr>
          <p:cNvPr id="108" name="Graphic 107">
            <a:extLst>
              <a:ext uri="{FF2B5EF4-FFF2-40B4-BE49-F238E27FC236}">
                <a16:creationId xmlns:a16="http://schemas.microsoft.com/office/drawing/2014/main" id="{37697B32-2EBB-41F4-83DD-C5F7D6E74194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7284" t="19584" r="15843" b="4939"/>
          <a:stretch/>
        </p:blipFill>
        <p:spPr>
          <a:xfrm>
            <a:off x="636269" y="521302"/>
            <a:ext cx="4355684" cy="3021930"/>
          </a:xfrm>
          <a:prstGeom prst="rect">
            <a:avLst/>
          </a:prstGeom>
        </p:spPr>
      </p:pic>
      <p:pic>
        <p:nvPicPr>
          <p:cNvPr id="109" name="Graphic 108">
            <a:extLst>
              <a:ext uri="{FF2B5EF4-FFF2-40B4-BE49-F238E27FC236}">
                <a16:creationId xmlns:a16="http://schemas.microsoft.com/office/drawing/2014/main" id="{56E97304-6415-4694-9EFB-3EC3B78F9200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10165" t="12410" r="17901" b="80631"/>
          <a:stretch/>
        </p:blipFill>
        <p:spPr>
          <a:xfrm>
            <a:off x="1027906" y="258704"/>
            <a:ext cx="3587044" cy="245223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5030641C-E8F2-4CF4-B77B-730A4EC0A2D6}"/>
              </a:ext>
            </a:extLst>
          </p:cNvPr>
          <p:cNvSpPr txBox="1"/>
          <p:nvPr/>
        </p:nvSpPr>
        <p:spPr>
          <a:xfrm>
            <a:off x="1027906" y="84224"/>
            <a:ext cx="35870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mm / 12h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73493F4-D86A-4360-81A7-4283C4022859}"/>
              </a:ext>
            </a:extLst>
          </p:cNvPr>
          <p:cNvSpPr txBox="1"/>
          <p:nvPr/>
        </p:nvSpPr>
        <p:spPr>
          <a:xfrm>
            <a:off x="1427687" y="621441"/>
            <a:ext cx="1297164" cy="40011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2018/06/11 0 UTC to 2018/06/11 12 UTC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20849678-0F04-48E2-9B41-205697DF1C96}"/>
              </a:ext>
            </a:extLst>
          </p:cNvPr>
          <p:cNvSpPr/>
          <p:nvPr/>
        </p:nvSpPr>
        <p:spPr>
          <a:xfrm>
            <a:off x="3409113" y="1093217"/>
            <a:ext cx="108000" cy="108000"/>
          </a:xfrm>
          <a:prstGeom prst="ellipse">
            <a:avLst/>
          </a:prstGeom>
          <a:solidFill>
            <a:srgbClr val="E047F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11037E7D-A833-44C9-9E5F-7266D1F398A7}"/>
              </a:ext>
            </a:extLst>
          </p:cNvPr>
          <p:cNvSpPr txBox="1"/>
          <p:nvPr/>
        </p:nvSpPr>
        <p:spPr>
          <a:xfrm rot="16200000">
            <a:off x="-833557" y="6884791"/>
            <a:ext cx="2026942" cy="21544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Probabilities of not exceeding 30 mm /12h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DCF0411-1DB7-404F-984A-85B24BAEDE42}"/>
              </a:ext>
            </a:extLst>
          </p:cNvPr>
          <p:cNvSpPr/>
          <p:nvPr/>
        </p:nvSpPr>
        <p:spPr>
          <a:xfrm>
            <a:off x="3572113" y="4887622"/>
            <a:ext cx="1429920" cy="99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Lead time not available for AROME.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026D580-FE63-4256-B586-424FEB4DCE2A}"/>
              </a:ext>
            </a:extLst>
          </p:cNvPr>
          <p:cNvSpPr/>
          <p:nvPr/>
        </p:nvSpPr>
        <p:spPr>
          <a:xfrm>
            <a:off x="3566587" y="5982518"/>
            <a:ext cx="1429920" cy="99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Would be nice to have.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4760638-180C-4FF4-8397-5ADD24333C5C}"/>
              </a:ext>
            </a:extLst>
          </p:cNvPr>
          <p:cNvSpPr/>
          <p:nvPr/>
        </p:nvSpPr>
        <p:spPr>
          <a:xfrm>
            <a:off x="3572113" y="7014409"/>
            <a:ext cx="1429920" cy="99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Lead time not available for AROME. </a:t>
            </a:r>
          </a:p>
        </p:txBody>
      </p:sp>
    </p:spTree>
    <p:extLst>
      <p:ext uri="{BB962C8B-B14F-4D97-AF65-F5344CB8AC3E}">
        <p14:creationId xmlns:p14="http://schemas.microsoft.com/office/powerpoint/2010/main" val="2615259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548</TotalTime>
  <Words>121</Words>
  <Application>Microsoft Office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35</cp:revision>
  <dcterms:created xsi:type="dcterms:W3CDTF">2021-03-21T15:04:21Z</dcterms:created>
  <dcterms:modified xsi:type="dcterms:W3CDTF">2021-03-22T14:27:22Z</dcterms:modified>
</cp:coreProperties>
</file>

<file path=docProps/thumbnail.jpeg>
</file>